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E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2A2E1-3981-3634-D56A-55096324F1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527E01-F530-EF6D-32C3-E3E2398CB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FAE1C-B7C6-540D-6243-21C39CD3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AFDDB-E668-1AE3-2E24-9CA9BB743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BA40A-1427-9F23-5D48-063F49869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3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3442-D09E-9F90-4212-E2C525B5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B8D78-0313-F5FF-C6A4-CD297408F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ACA38-F191-DE84-FC5D-67360A60C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EC64D-F638-293A-8BCB-1415D0AF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0D9C0-2D08-B359-54FD-86BEF247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1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B6EC8D-F714-7FD6-1254-6F395C2FE6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87A8FA-54AD-A47D-1ACC-E6AE2829F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A179-5C22-8790-F541-8CFA3B4DD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56594-F376-037C-1FA3-A0146494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50D20-00AD-568D-7D7C-A3034FEEE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54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44749-4F30-CE26-DC7D-1759B0E95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DFE94-B358-EB3E-0450-955E629E6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A7EA8-19F4-ACE7-9F12-A8CCCF5E9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C3554-2921-AC6C-8482-56F1C9837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28534-B209-42A1-878B-4B11EC72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559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C4CBD-DAF9-F13E-9E48-641AF8CBB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E7095-4716-33E8-9E9A-08580F959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62E0-39DA-C30C-D495-EE3750F01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C4590-293F-5DD5-5508-53A755A04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540BC-2777-F112-5439-3F1F6430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920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79270-131F-46D0-E46E-797BCC52A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07328-A7C0-D9DD-88B2-0AC405467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62E510-266D-316E-7EC5-C37D8AF42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40BE8-8462-104D-E10A-940CAAE6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EABB6-8896-01C1-3074-E1EDA6CA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1EA86-278F-105D-4BF0-81E562E3E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72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7F40-3618-D758-D9BA-58222E432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17C2B-ADFC-15AD-3478-64F9C6F7C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A20A1-DD2A-4098-0E96-342BC5E9C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7640CB-4733-1946-B1C9-6CE83C7DAA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84C17E-FDF9-8A98-6B98-D123ADA60B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D49DFF-1520-AC1F-2085-4184053A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4057C-3831-4E1B-2C50-DE2670176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4FFB8-BCE8-5474-621F-B58D8AF41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49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49ED-F02D-DF93-D9AD-7855D8454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2830F2-06AD-3E63-2A90-7F4E5AD0C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5C8EC3-F6ED-F404-69CA-A3BFDC49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5E6BC-CE18-7F29-0289-1A4F2BD8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69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7B60B5-CBC4-6AF9-C002-A509FADEE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63412-F333-8B2D-7A36-08F4CCBBE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83D99-63C2-72D6-7AA0-7B98F5CB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05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249CC-FD69-EBE8-372E-A96F67A6A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CA027-A691-86BF-FB1C-A1875E914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28FF-2703-E4C6-6F9C-2F00289F0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6A27C-717B-BC79-2C61-1EDE9FC6E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FB2A8-92A0-1A23-AC60-9DC3D555D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D2F6B-0BC7-8BF9-5BA2-7932EE0E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3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46877-6E36-3F95-64C2-D62B5D090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E1C2C8-F7AF-4E16-27CF-87E2FACE22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8E37D-B40A-7DCE-B125-A133DB059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92D346-58C6-FBC1-89D7-15EF7155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C7F75-73CE-A8A2-36AB-DDC47B17A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73D51-883C-F81A-0E1B-FAA477AB7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46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C9F6D-7102-C049-5C03-31522B012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B7AFF-181B-7BF0-74A3-E2104031E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7AF56-C713-FFCE-F90B-576E35D82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FDBFC-5B69-EA42-6E79-C2622DF734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874D6-71A0-CCF8-B75D-A3186E256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00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C05A84-8C46-CC07-78E9-05932E65453B}"/>
              </a:ext>
            </a:extLst>
          </p:cNvPr>
          <p:cNvSpPr/>
          <p:nvPr/>
        </p:nvSpPr>
        <p:spPr>
          <a:xfrm>
            <a:off x="4093633" y="1926167"/>
            <a:ext cx="7607438" cy="4076700"/>
          </a:xfrm>
          <a:custGeom>
            <a:avLst/>
            <a:gdLst>
              <a:gd name="connsiteX0" fmla="*/ 8251992 w 8307163"/>
              <a:gd name="connsiteY0" fmla="*/ 1397000 h 4588934"/>
              <a:gd name="connsiteX1" fmla="*/ 8184259 w 8307163"/>
              <a:gd name="connsiteY1" fmla="*/ 1278467 h 4588934"/>
              <a:gd name="connsiteX2" fmla="*/ 8137692 w 8307163"/>
              <a:gd name="connsiteY2" fmla="*/ 1185334 h 4588934"/>
              <a:gd name="connsiteX3" fmla="*/ 8108059 w 8307163"/>
              <a:gd name="connsiteY3" fmla="*/ 1138767 h 4588934"/>
              <a:gd name="connsiteX4" fmla="*/ 8091125 w 8307163"/>
              <a:gd name="connsiteY4" fmla="*/ 1100667 h 4588934"/>
              <a:gd name="connsiteX5" fmla="*/ 8069959 w 8307163"/>
              <a:gd name="connsiteY5" fmla="*/ 1071034 h 4588934"/>
              <a:gd name="connsiteX6" fmla="*/ 7985292 w 8307163"/>
              <a:gd name="connsiteY6" fmla="*/ 939800 h 4588934"/>
              <a:gd name="connsiteX7" fmla="*/ 7976825 w 8307163"/>
              <a:gd name="connsiteY7" fmla="*/ 914400 h 4588934"/>
              <a:gd name="connsiteX8" fmla="*/ 7917559 w 8307163"/>
              <a:gd name="connsiteY8" fmla="*/ 863600 h 4588934"/>
              <a:gd name="connsiteX9" fmla="*/ 7887925 w 8307163"/>
              <a:gd name="connsiteY9" fmla="*/ 855134 h 4588934"/>
              <a:gd name="connsiteX10" fmla="*/ 7820192 w 8307163"/>
              <a:gd name="connsiteY10" fmla="*/ 821267 h 4588934"/>
              <a:gd name="connsiteX11" fmla="*/ 7773625 w 8307163"/>
              <a:gd name="connsiteY11" fmla="*/ 812800 h 4588934"/>
              <a:gd name="connsiteX12" fmla="*/ 7722825 w 8307163"/>
              <a:gd name="connsiteY12" fmla="*/ 800100 h 4588934"/>
              <a:gd name="connsiteX13" fmla="*/ 7515392 w 8307163"/>
              <a:gd name="connsiteY13" fmla="*/ 770467 h 4588934"/>
              <a:gd name="connsiteX14" fmla="*/ 7168259 w 8307163"/>
              <a:gd name="connsiteY14" fmla="*/ 757767 h 4588934"/>
              <a:gd name="connsiteX15" fmla="*/ 6761859 w 8307163"/>
              <a:gd name="connsiteY15" fmla="*/ 736600 h 4588934"/>
              <a:gd name="connsiteX16" fmla="*/ 6004092 w 8307163"/>
              <a:gd name="connsiteY16" fmla="*/ 745067 h 4588934"/>
              <a:gd name="connsiteX17" fmla="*/ 5741625 w 8307163"/>
              <a:gd name="connsiteY17" fmla="*/ 715434 h 4588934"/>
              <a:gd name="connsiteX18" fmla="*/ 5326759 w 8307163"/>
              <a:gd name="connsiteY18" fmla="*/ 745067 h 4588934"/>
              <a:gd name="connsiteX19" fmla="*/ 5263259 w 8307163"/>
              <a:gd name="connsiteY19" fmla="*/ 766234 h 4588934"/>
              <a:gd name="connsiteX20" fmla="*/ 5203992 w 8307163"/>
              <a:gd name="connsiteY20" fmla="*/ 774700 h 4588934"/>
              <a:gd name="connsiteX21" fmla="*/ 3938225 w 8307163"/>
              <a:gd name="connsiteY21" fmla="*/ 757767 h 4588934"/>
              <a:gd name="connsiteX22" fmla="*/ 3320159 w 8307163"/>
              <a:gd name="connsiteY22" fmla="*/ 702734 h 4588934"/>
              <a:gd name="connsiteX23" fmla="*/ 2981492 w 8307163"/>
              <a:gd name="connsiteY23" fmla="*/ 626534 h 4588934"/>
              <a:gd name="connsiteX24" fmla="*/ 2939159 w 8307163"/>
              <a:gd name="connsiteY24" fmla="*/ 592667 h 4588934"/>
              <a:gd name="connsiteX25" fmla="*/ 2867192 w 8307163"/>
              <a:gd name="connsiteY25" fmla="*/ 541867 h 4588934"/>
              <a:gd name="connsiteX26" fmla="*/ 2769825 w 8307163"/>
              <a:gd name="connsiteY26" fmla="*/ 533400 h 4588934"/>
              <a:gd name="connsiteX27" fmla="*/ 2663992 w 8307163"/>
              <a:gd name="connsiteY27" fmla="*/ 495300 h 4588934"/>
              <a:gd name="connsiteX28" fmla="*/ 2562392 w 8307163"/>
              <a:gd name="connsiteY28" fmla="*/ 427567 h 4588934"/>
              <a:gd name="connsiteX29" fmla="*/ 2511592 w 8307163"/>
              <a:gd name="connsiteY29" fmla="*/ 385234 h 4588934"/>
              <a:gd name="connsiteX30" fmla="*/ 2465025 w 8307163"/>
              <a:gd name="connsiteY30" fmla="*/ 309034 h 4588934"/>
              <a:gd name="connsiteX31" fmla="*/ 2422692 w 8307163"/>
              <a:gd name="connsiteY31" fmla="*/ 270934 h 4588934"/>
              <a:gd name="connsiteX32" fmla="*/ 2354959 w 8307163"/>
              <a:gd name="connsiteY32" fmla="*/ 177800 h 4588934"/>
              <a:gd name="connsiteX33" fmla="*/ 2304159 w 8307163"/>
              <a:gd name="connsiteY33" fmla="*/ 139700 h 4588934"/>
              <a:gd name="connsiteX34" fmla="*/ 2282992 w 8307163"/>
              <a:gd name="connsiteY34" fmla="*/ 118534 h 4588934"/>
              <a:gd name="connsiteX35" fmla="*/ 2223725 w 8307163"/>
              <a:gd name="connsiteY35" fmla="*/ 88900 h 4588934"/>
              <a:gd name="connsiteX36" fmla="*/ 2160225 w 8307163"/>
              <a:gd name="connsiteY36" fmla="*/ 46567 h 4588934"/>
              <a:gd name="connsiteX37" fmla="*/ 1952792 w 8307163"/>
              <a:gd name="connsiteY37" fmla="*/ 0 h 4588934"/>
              <a:gd name="connsiteX38" fmla="*/ 1745359 w 8307163"/>
              <a:gd name="connsiteY38" fmla="*/ 8467 h 4588934"/>
              <a:gd name="connsiteX39" fmla="*/ 1389759 w 8307163"/>
              <a:gd name="connsiteY39" fmla="*/ 16934 h 4588934"/>
              <a:gd name="connsiteX40" fmla="*/ 1139992 w 8307163"/>
              <a:gd name="connsiteY40" fmla="*/ 63500 h 4588934"/>
              <a:gd name="connsiteX41" fmla="*/ 1046859 w 8307163"/>
              <a:gd name="connsiteY41" fmla="*/ 93134 h 4588934"/>
              <a:gd name="connsiteX42" fmla="*/ 962192 w 8307163"/>
              <a:gd name="connsiteY42" fmla="*/ 105834 h 4588934"/>
              <a:gd name="connsiteX43" fmla="*/ 767459 w 8307163"/>
              <a:gd name="connsiteY43" fmla="*/ 127000 h 4588934"/>
              <a:gd name="connsiteX44" fmla="*/ 661625 w 8307163"/>
              <a:gd name="connsiteY44" fmla="*/ 139700 h 4588934"/>
              <a:gd name="connsiteX45" fmla="*/ 602359 w 8307163"/>
              <a:gd name="connsiteY45" fmla="*/ 169334 h 4588934"/>
              <a:gd name="connsiteX46" fmla="*/ 500759 w 8307163"/>
              <a:gd name="connsiteY46" fmla="*/ 182034 h 4588934"/>
              <a:gd name="connsiteX47" fmla="*/ 471125 w 8307163"/>
              <a:gd name="connsiteY47" fmla="*/ 190500 h 4588934"/>
              <a:gd name="connsiteX48" fmla="*/ 441492 w 8307163"/>
              <a:gd name="connsiteY48" fmla="*/ 228600 h 4588934"/>
              <a:gd name="connsiteX49" fmla="*/ 416092 w 8307163"/>
              <a:gd name="connsiteY49" fmla="*/ 237067 h 4588934"/>
              <a:gd name="connsiteX50" fmla="*/ 365292 w 8307163"/>
              <a:gd name="connsiteY50" fmla="*/ 279400 h 4588934"/>
              <a:gd name="connsiteX51" fmla="*/ 293325 w 8307163"/>
              <a:gd name="connsiteY51" fmla="*/ 376767 h 4588934"/>
              <a:gd name="connsiteX52" fmla="*/ 272159 w 8307163"/>
              <a:gd name="connsiteY52" fmla="*/ 440267 h 4588934"/>
              <a:gd name="connsiteX53" fmla="*/ 191725 w 8307163"/>
              <a:gd name="connsiteY53" fmla="*/ 558800 h 4588934"/>
              <a:gd name="connsiteX54" fmla="*/ 149392 w 8307163"/>
              <a:gd name="connsiteY54" fmla="*/ 711200 h 4588934"/>
              <a:gd name="connsiteX55" fmla="*/ 90125 w 8307163"/>
              <a:gd name="connsiteY55" fmla="*/ 905934 h 4588934"/>
              <a:gd name="connsiteX56" fmla="*/ 35092 w 8307163"/>
              <a:gd name="connsiteY56" fmla="*/ 986367 h 4588934"/>
              <a:gd name="connsiteX57" fmla="*/ 22392 w 8307163"/>
              <a:gd name="connsiteY57" fmla="*/ 1045634 h 4588934"/>
              <a:gd name="connsiteX58" fmla="*/ 13925 w 8307163"/>
              <a:gd name="connsiteY58" fmla="*/ 1117600 h 4588934"/>
              <a:gd name="connsiteX59" fmla="*/ 5459 w 8307163"/>
              <a:gd name="connsiteY59" fmla="*/ 1181100 h 4588934"/>
              <a:gd name="connsiteX60" fmla="*/ 30859 w 8307163"/>
              <a:gd name="connsiteY60" fmla="*/ 1413934 h 4588934"/>
              <a:gd name="connsiteX61" fmla="*/ 60492 w 8307163"/>
              <a:gd name="connsiteY61" fmla="*/ 1422400 h 4588934"/>
              <a:gd name="connsiteX62" fmla="*/ 64725 w 8307163"/>
              <a:gd name="connsiteY62" fmla="*/ 1532467 h 4588934"/>
              <a:gd name="connsiteX63" fmla="*/ 13925 w 8307163"/>
              <a:gd name="connsiteY63" fmla="*/ 1621367 h 4588934"/>
              <a:gd name="connsiteX64" fmla="*/ 30859 w 8307163"/>
              <a:gd name="connsiteY64" fmla="*/ 1701800 h 4588934"/>
              <a:gd name="connsiteX65" fmla="*/ 81659 w 8307163"/>
              <a:gd name="connsiteY65" fmla="*/ 1883834 h 4588934"/>
              <a:gd name="connsiteX66" fmla="*/ 90125 w 8307163"/>
              <a:gd name="connsiteY66" fmla="*/ 1934634 h 4588934"/>
              <a:gd name="connsiteX67" fmla="*/ 111292 w 8307163"/>
              <a:gd name="connsiteY67" fmla="*/ 1985434 h 4588934"/>
              <a:gd name="connsiteX68" fmla="*/ 145159 w 8307163"/>
              <a:gd name="connsiteY68" fmla="*/ 2091267 h 4588934"/>
              <a:gd name="connsiteX69" fmla="*/ 166325 w 8307163"/>
              <a:gd name="connsiteY69" fmla="*/ 2142067 h 4588934"/>
              <a:gd name="connsiteX70" fmla="*/ 191725 w 8307163"/>
              <a:gd name="connsiteY70" fmla="*/ 2260600 h 4588934"/>
              <a:gd name="connsiteX71" fmla="*/ 225592 w 8307163"/>
              <a:gd name="connsiteY71" fmla="*/ 2379134 h 4588934"/>
              <a:gd name="connsiteX72" fmla="*/ 263692 w 8307163"/>
              <a:gd name="connsiteY72" fmla="*/ 2586567 h 4588934"/>
              <a:gd name="connsiteX73" fmla="*/ 411859 w 8307163"/>
              <a:gd name="connsiteY73" fmla="*/ 2832100 h 4588934"/>
              <a:gd name="connsiteX74" fmla="*/ 466892 w 8307163"/>
              <a:gd name="connsiteY74" fmla="*/ 2921000 h 4588934"/>
              <a:gd name="connsiteX75" fmla="*/ 496525 w 8307163"/>
              <a:gd name="connsiteY75" fmla="*/ 2980267 h 4588934"/>
              <a:gd name="connsiteX76" fmla="*/ 538859 w 8307163"/>
              <a:gd name="connsiteY76" fmla="*/ 3035300 h 4588934"/>
              <a:gd name="connsiteX77" fmla="*/ 737825 w 8307163"/>
              <a:gd name="connsiteY77" fmla="*/ 3285067 h 4588934"/>
              <a:gd name="connsiteX78" fmla="*/ 788625 w 8307163"/>
              <a:gd name="connsiteY78" fmla="*/ 3323167 h 4588934"/>
              <a:gd name="connsiteX79" fmla="*/ 1038392 w 8307163"/>
              <a:gd name="connsiteY79" fmla="*/ 3513667 h 4588934"/>
              <a:gd name="connsiteX80" fmla="*/ 1186559 w 8307163"/>
              <a:gd name="connsiteY80" fmla="*/ 3564467 h 4588934"/>
              <a:gd name="connsiteX81" fmla="*/ 1393992 w 8307163"/>
              <a:gd name="connsiteY81" fmla="*/ 3657600 h 4588934"/>
              <a:gd name="connsiteX82" fmla="*/ 1499825 w 8307163"/>
              <a:gd name="connsiteY82" fmla="*/ 3691467 h 4588934"/>
              <a:gd name="connsiteX83" fmla="*/ 1529459 w 8307163"/>
              <a:gd name="connsiteY83" fmla="*/ 3742267 h 4588934"/>
              <a:gd name="connsiteX84" fmla="*/ 1559092 w 8307163"/>
              <a:gd name="connsiteY84" fmla="*/ 3763434 h 4588934"/>
              <a:gd name="connsiteX85" fmla="*/ 1580259 w 8307163"/>
              <a:gd name="connsiteY85" fmla="*/ 3784600 h 4588934"/>
              <a:gd name="connsiteX86" fmla="*/ 1787692 w 8307163"/>
              <a:gd name="connsiteY86" fmla="*/ 3865034 h 4588934"/>
              <a:gd name="connsiteX87" fmla="*/ 1838492 w 8307163"/>
              <a:gd name="connsiteY87" fmla="*/ 3911600 h 4588934"/>
              <a:gd name="connsiteX88" fmla="*/ 1901992 w 8307163"/>
              <a:gd name="connsiteY88" fmla="*/ 3928534 h 4588934"/>
              <a:gd name="connsiteX89" fmla="*/ 1995125 w 8307163"/>
              <a:gd name="connsiteY89" fmla="*/ 3966634 h 4588934"/>
              <a:gd name="connsiteX90" fmla="*/ 2075559 w 8307163"/>
              <a:gd name="connsiteY90" fmla="*/ 4021667 h 4588934"/>
              <a:gd name="connsiteX91" fmla="*/ 2236425 w 8307163"/>
              <a:gd name="connsiteY91" fmla="*/ 4068234 h 4588934"/>
              <a:gd name="connsiteX92" fmla="*/ 2460792 w 8307163"/>
              <a:gd name="connsiteY92" fmla="*/ 4114800 h 4588934"/>
              <a:gd name="connsiteX93" fmla="*/ 2549692 w 8307163"/>
              <a:gd name="connsiteY93" fmla="*/ 4152900 h 4588934"/>
              <a:gd name="connsiteX94" fmla="*/ 2685159 w 8307163"/>
              <a:gd name="connsiteY94" fmla="*/ 4186767 h 4588934"/>
              <a:gd name="connsiteX95" fmla="*/ 2854492 w 8307163"/>
              <a:gd name="connsiteY95" fmla="*/ 4233334 h 4588934"/>
              <a:gd name="connsiteX96" fmla="*/ 3002659 w 8307163"/>
              <a:gd name="connsiteY96" fmla="*/ 4258734 h 4588934"/>
              <a:gd name="connsiteX97" fmla="*/ 3337092 w 8307163"/>
              <a:gd name="connsiteY97" fmla="*/ 4301067 h 4588934"/>
              <a:gd name="connsiteX98" fmla="*/ 3493725 w 8307163"/>
              <a:gd name="connsiteY98" fmla="*/ 4339167 h 4588934"/>
              <a:gd name="connsiteX99" fmla="*/ 3536059 w 8307163"/>
              <a:gd name="connsiteY99" fmla="*/ 4351867 h 4588934"/>
              <a:gd name="connsiteX100" fmla="*/ 4099092 w 8307163"/>
              <a:gd name="connsiteY100" fmla="*/ 4440767 h 4588934"/>
              <a:gd name="connsiteX101" fmla="*/ 4162592 w 8307163"/>
              <a:gd name="connsiteY101" fmla="*/ 4457700 h 4588934"/>
              <a:gd name="connsiteX102" fmla="*/ 4988092 w 8307163"/>
              <a:gd name="connsiteY102" fmla="*/ 4500034 h 4588934"/>
              <a:gd name="connsiteX103" fmla="*/ 5673892 w 8307163"/>
              <a:gd name="connsiteY103" fmla="*/ 4542367 h 4588934"/>
              <a:gd name="connsiteX104" fmla="*/ 5953292 w 8307163"/>
              <a:gd name="connsiteY104" fmla="*/ 4550834 h 4588934"/>
              <a:gd name="connsiteX105" fmla="*/ 6499392 w 8307163"/>
              <a:gd name="connsiteY105" fmla="*/ 4588934 h 4588934"/>
              <a:gd name="connsiteX106" fmla="*/ 6715292 w 8307163"/>
              <a:gd name="connsiteY106" fmla="*/ 4580467 h 4588934"/>
              <a:gd name="connsiteX107" fmla="*/ 6753392 w 8307163"/>
              <a:gd name="connsiteY107" fmla="*/ 4572000 h 4588934"/>
              <a:gd name="connsiteX108" fmla="*/ 7159792 w 8307163"/>
              <a:gd name="connsiteY108" fmla="*/ 4550834 h 4588934"/>
              <a:gd name="connsiteX109" fmla="*/ 7168259 w 8307163"/>
              <a:gd name="connsiteY109" fmla="*/ 4538134 h 4588934"/>
              <a:gd name="connsiteX110" fmla="*/ 7320659 w 8307163"/>
              <a:gd name="connsiteY110" fmla="*/ 4478867 h 4588934"/>
              <a:gd name="connsiteX111" fmla="*/ 7489992 w 8307163"/>
              <a:gd name="connsiteY111" fmla="*/ 4377267 h 4588934"/>
              <a:gd name="connsiteX112" fmla="*/ 7545025 w 8307163"/>
              <a:gd name="connsiteY112" fmla="*/ 4267200 h 4588934"/>
              <a:gd name="connsiteX113" fmla="*/ 7663559 w 8307163"/>
              <a:gd name="connsiteY113" fmla="*/ 4064000 h 4588934"/>
              <a:gd name="connsiteX114" fmla="*/ 7731292 w 8307163"/>
              <a:gd name="connsiteY114" fmla="*/ 3865034 h 4588934"/>
              <a:gd name="connsiteX115" fmla="*/ 7794792 w 8307163"/>
              <a:gd name="connsiteY115" fmla="*/ 3788834 h 4588934"/>
              <a:gd name="connsiteX116" fmla="*/ 7820192 w 8307163"/>
              <a:gd name="connsiteY116" fmla="*/ 3721100 h 4588934"/>
              <a:gd name="connsiteX117" fmla="*/ 7828659 w 8307163"/>
              <a:gd name="connsiteY117" fmla="*/ 3691467 h 4588934"/>
              <a:gd name="connsiteX118" fmla="*/ 7896392 w 8307163"/>
              <a:gd name="connsiteY118" fmla="*/ 3615267 h 4588934"/>
              <a:gd name="connsiteX119" fmla="*/ 8002225 w 8307163"/>
              <a:gd name="connsiteY119" fmla="*/ 3441700 h 4588934"/>
              <a:gd name="connsiteX120" fmla="*/ 8061492 w 8307163"/>
              <a:gd name="connsiteY120" fmla="*/ 3200400 h 4588934"/>
              <a:gd name="connsiteX121" fmla="*/ 8082659 w 8307163"/>
              <a:gd name="connsiteY121" fmla="*/ 3141134 h 4588934"/>
              <a:gd name="connsiteX122" fmla="*/ 8095359 w 8307163"/>
              <a:gd name="connsiteY122" fmla="*/ 3022600 h 4588934"/>
              <a:gd name="connsiteX123" fmla="*/ 8124992 w 8307163"/>
              <a:gd name="connsiteY123" fmla="*/ 2616200 h 4588934"/>
              <a:gd name="connsiteX124" fmla="*/ 8137692 w 8307163"/>
              <a:gd name="connsiteY124" fmla="*/ 2455334 h 4588934"/>
              <a:gd name="connsiteX125" fmla="*/ 8146159 w 8307163"/>
              <a:gd name="connsiteY125" fmla="*/ 2366434 h 4588934"/>
              <a:gd name="connsiteX126" fmla="*/ 8133459 w 8307163"/>
              <a:gd name="connsiteY126" fmla="*/ 2277534 h 4588934"/>
              <a:gd name="connsiteX127" fmla="*/ 8120759 w 8307163"/>
              <a:gd name="connsiteY127" fmla="*/ 2201334 h 4588934"/>
              <a:gd name="connsiteX128" fmla="*/ 8124992 w 8307163"/>
              <a:gd name="connsiteY128" fmla="*/ 2010834 h 4588934"/>
              <a:gd name="connsiteX129" fmla="*/ 8146159 w 8307163"/>
              <a:gd name="connsiteY129" fmla="*/ 1989667 h 4588934"/>
              <a:gd name="connsiteX130" fmla="*/ 8192725 w 8307163"/>
              <a:gd name="connsiteY130" fmla="*/ 1862667 h 4588934"/>
              <a:gd name="connsiteX131" fmla="*/ 8201192 w 8307163"/>
              <a:gd name="connsiteY131" fmla="*/ 1824567 h 4588934"/>
              <a:gd name="connsiteX132" fmla="*/ 8222359 w 8307163"/>
              <a:gd name="connsiteY132" fmla="*/ 1773767 h 4588934"/>
              <a:gd name="connsiteX133" fmla="*/ 8230825 w 8307163"/>
              <a:gd name="connsiteY133" fmla="*/ 1735667 h 4588934"/>
              <a:gd name="connsiteX134" fmla="*/ 8268925 w 8307163"/>
              <a:gd name="connsiteY134" fmla="*/ 1663700 h 4588934"/>
              <a:gd name="connsiteX135" fmla="*/ 8290092 w 8307163"/>
              <a:gd name="connsiteY135" fmla="*/ 1600200 h 4588934"/>
              <a:gd name="connsiteX136" fmla="*/ 8302792 w 8307163"/>
              <a:gd name="connsiteY136" fmla="*/ 1430867 h 4588934"/>
              <a:gd name="connsiteX137" fmla="*/ 8273159 w 8307163"/>
              <a:gd name="connsiteY137" fmla="*/ 1371600 h 4588934"/>
              <a:gd name="connsiteX138" fmla="*/ 8251992 w 8307163"/>
              <a:gd name="connsiteY138" fmla="*/ 1397000 h 4588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8307163" h="4588934">
                <a:moveTo>
                  <a:pt x="8251992" y="1397000"/>
                </a:moveTo>
                <a:cubicBezTo>
                  <a:pt x="8237175" y="1381478"/>
                  <a:pt x="8261670" y="1417807"/>
                  <a:pt x="8184259" y="1278467"/>
                </a:cubicBezTo>
                <a:cubicBezTo>
                  <a:pt x="8167403" y="1248126"/>
                  <a:pt x="8154312" y="1215805"/>
                  <a:pt x="8137692" y="1185334"/>
                </a:cubicBezTo>
                <a:cubicBezTo>
                  <a:pt x="8128882" y="1169182"/>
                  <a:pt x="8116926" y="1154888"/>
                  <a:pt x="8108059" y="1138767"/>
                </a:cubicBezTo>
                <a:cubicBezTo>
                  <a:pt x="8101361" y="1126589"/>
                  <a:pt x="8097939" y="1112780"/>
                  <a:pt x="8091125" y="1100667"/>
                </a:cubicBezTo>
                <a:cubicBezTo>
                  <a:pt x="8085174" y="1090087"/>
                  <a:pt x="8076321" y="1081372"/>
                  <a:pt x="8069959" y="1071034"/>
                </a:cubicBezTo>
                <a:cubicBezTo>
                  <a:pt x="7992742" y="945556"/>
                  <a:pt x="8055675" y="1033644"/>
                  <a:pt x="7985292" y="939800"/>
                </a:cubicBezTo>
                <a:cubicBezTo>
                  <a:pt x="7982470" y="931333"/>
                  <a:pt x="7981616" y="921929"/>
                  <a:pt x="7976825" y="914400"/>
                </a:cubicBezTo>
                <a:cubicBezTo>
                  <a:pt x="7968798" y="901786"/>
                  <a:pt x="7924003" y="867225"/>
                  <a:pt x="7917559" y="863600"/>
                </a:cubicBezTo>
                <a:cubicBezTo>
                  <a:pt x="7908605" y="858563"/>
                  <a:pt x="7897346" y="859230"/>
                  <a:pt x="7887925" y="855134"/>
                </a:cubicBezTo>
                <a:cubicBezTo>
                  <a:pt x="7864776" y="845069"/>
                  <a:pt x="7843863" y="830034"/>
                  <a:pt x="7820192" y="821267"/>
                </a:cubicBezTo>
                <a:cubicBezTo>
                  <a:pt x="7805397" y="815787"/>
                  <a:pt x="7789042" y="816152"/>
                  <a:pt x="7773625" y="812800"/>
                </a:cubicBezTo>
                <a:cubicBezTo>
                  <a:pt x="7756569" y="809092"/>
                  <a:pt x="7739941" y="803523"/>
                  <a:pt x="7722825" y="800100"/>
                </a:cubicBezTo>
                <a:cubicBezTo>
                  <a:pt x="7649475" y="785430"/>
                  <a:pt x="7589003" y="774040"/>
                  <a:pt x="7515392" y="770467"/>
                </a:cubicBezTo>
                <a:cubicBezTo>
                  <a:pt x="7399740" y="764853"/>
                  <a:pt x="7283931" y="762966"/>
                  <a:pt x="7168259" y="757767"/>
                </a:cubicBezTo>
                <a:lnTo>
                  <a:pt x="6761859" y="736600"/>
                </a:lnTo>
                <a:cubicBezTo>
                  <a:pt x="6509270" y="739422"/>
                  <a:pt x="6256675" y="748420"/>
                  <a:pt x="6004092" y="745067"/>
                </a:cubicBezTo>
                <a:cubicBezTo>
                  <a:pt x="5954680" y="744411"/>
                  <a:pt x="5816556" y="725424"/>
                  <a:pt x="5741625" y="715434"/>
                </a:cubicBezTo>
                <a:cubicBezTo>
                  <a:pt x="5500101" y="761438"/>
                  <a:pt x="5847984" y="699743"/>
                  <a:pt x="5326759" y="745067"/>
                </a:cubicBezTo>
                <a:cubicBezTo>
                  <a:pt x="5304531" y="747000"/>
                  <a:pt x="5284948" y="760999"/>
                  <a:pt x="5263259" y="766234"/>
                </a:cubicBezTo>
                <a:cubicBezTo>
                  <a:pt x="5243860" y="770916"/>
                  <a:pt x="5223748" y="771878"/>
                  <a:pt x="5203992" y="774700"/>
                </a:cubicBezTo>
                <a:lnTo>
                  <a:pt x="3938225" y="757767"/>
                </a:lnTo>
                <a:cubicBezTo>
                  <a:pt x="3835024" y="755086"/>
                  <a:pt x="3452617" y="726387"/>
                  <a:pt x="3320159" y="702734"/>
                </a:cubicBezTo>
                <a:cubicBezTo>
                  <a:pt x="3206250" y="682393"/>
                  <a:pt x="3094381" y="651934"/>
                  <a:pt x="2981492" y="626534"/>
                </a:cubicBezTo>
                <a:cubicBezTo>
                  <a:pt x="2967381" y="615245"/>
                  <a:pt x="2952928" y="604371"/>
                  <a:pt x="2939159" y="592667"/>
                </a:cubicBezTo>
                <a:cubicBezTo>
                  <a:pt x="2917035" y="573862"/>
                  <a:pt x="2898313" y="547054"/>
                  <a:pt x="2867192" y="541867"/>
                </a:cubicBezTo>
                <a:cubicBezTo>
                  <a:pt x="2835057" y="536511"/>
                  <a:pt x="2802281" y="536222"/>
                  <a:pt x="2769825" y="533400"/>
                </a:cubicBezTo>
                <a:cubicBezTo>
                  <a:pt x="2734547" y="520700"/>
                  <a:pt x="2698406" y="510182"/>
                  <a:pt x="2663992" y="495300"/>
                </a:cubicBezTo>
                <a:cubicBezTo>
                  <a:pt x="2631068" y="481063"/>
                  <a:pt x="2589832" y="449290"/>
                  <a:pt x="2562392" y="427567"/>
                </a:cubicBezTo>
                <a:cubicBezTo>
                  <a:pt x="2545110" y="413885"/>
                  <a:pt x="2527178" y="400820"/>
                  <a:pt x="2511592" y="385234"/>
                </a:cubicBezTo>
                <a:cubicBezTo>
                  <a:pt x="2419906" y="293548"/>
                  <a:pt x="2534725" y="398648"/>
                  <a:pt x="2465025" y="309034"/>
                </a:cubicBezTo>
                <a:cubicBezTo>
                  <a:pt x="2453370" y="294049"/>
                  <a:pt x="2434892" y="285480"/>
                  <a:pt x="2422692" y="270934"/>
                </a:cubicBezTo>
                <a:cubicBezTo>
                  <a:pt x="2398025" y="241522"/>
                  <a:pt x="2385668" y="200832"/>
                  <a:pt x="2354959" y="177800"/>
                </a:cubicBezTo>
                <a:cubicBezTo>
                  <a:pt x="2338026" y="165100"/>
                  <a:pt x="2320498" y="153156"/>
                  <a:pt x="2304159" y="139700"/>
                </a:cubicBezTo>
                <a:cubicBezTo>
                  <a:pt x="2296457" y="133357"/>
                  <a:pt x="2291428" y="123862"/>
                  <a:pt x="2282992" y="118534"/>
                </a:cubicBezTo>
                <a:cubicBezTo>
                  <a:pt x="2264317" y="106739"/>
                  <a:pt x="2242780" y="100070"/>
                  <a:pt x="2223725" y="88900"/>
                </a:cubicBezTo>
                <a:cubicBezTo>
                  <a:pt x="2201779" y="76035"/>
                  <a:pt x="2183323" y="57227"/>
                  <a:pt x="2160225" y="46567"/>
                </a:cubicBezTo>
                <a:cubicBezTo>
                  <a:pt x="2075707" y="7559"/>
                  <a:pt x="2043518" y="10887"/>
                  <a:pt x="1952792" y="0"/>
                </a:cubicBezTo>
                <a:lnTo>
                  <a:pt x="1745359" y="8467"/>
                </a:lnTo>
                <a:cubicBezTo>
                  <a:pt x="1626846" y="12031"/>
                  <a:pt x="1508121" y="9972"/>
                  <a:pt x="1389759" y="16934"/>
                </a:cubicBezTo>
                <a:cubicBezTo>
                  <a:pt x="1306885" y="21809"/>
                  <a:pt x="1220126" y="40853"/>
                  <a:pt x="1139992" y="63500"/>
                </a:cubicBezTo>
                <a:cubicBezTo>
                  <a:pt x="1108642" y="72360"/>
                  <a:pt x="1078551" y="85588"/>
                  <a:pt x="1046859" y="93134"/>
                </a:cubicBezTo>
                <a:cubicBezTo>
                  <a:pt x="1019097" y="99744"/>
                  <a:pt x="990523" y="102400"/>
                  <a:pt x="962192" y="105834"/>
                </a:cubicBezTo>
                <a:cubicBezTo>
                  <a:pt x="897373" y="113691"/>
                  <a:pt x="832342" y="119689"/>
                  <a:pt x="767459" y="127000"/>
                </a:cubicBezTo>
                <a:lnTo>
                  <a:pt x="661625" y="139700"/>
                </a:lnTo>
                <a:cubicBezTo>
                  <a:pt x="641870" y="149578"/>
                  <a:pt x="623719" y="163713"/>
                  <a:pt x="602359" y="169334"/>
                </a:cubicBezTo>
                <a:cubicBezTo>
                  <a:pt x="569353" y="178020"/>
                  <a:pt x="534454" y="176600"/>
                  <a:pt x="500759" y="182034"/>
                </a:cubicBezTo>
                <a:cubicBezTo>
                  <a:pt x="490617" y="183670"/>
                  <a:pt x="481003" y="187678"/>
                  <a:pt x="471125" y="190500"/>
                </a:cubicBezTo>
                <a:cubicBezTo>
                  <a:pt x="461247" y="203200"/>
                  <a:pt x="453774" y="218207"/>
                  <a:pt x="441492" y="228600"/>
                </a:cubicBezTo>
                <a:cubicBezTo>
                  <a:pt x="434679" y="234365"/>
                  <a:pt x="423518" y="232116"/>
                  <a:pt x="416092" y="237067"/>
                </a:cubicBezTo>
                <a:cubicBezTo>
                  <a:pt x="397752" y="249294"/>
                  <a:pt x="381236" y="264180"/>
                  <a:pt x="365292" y="279400"/>
                </a:cubicBezTo>
                <a:cubicBezTo>
                  <a:pt x="333799" y="309462"/>
                  <a:pt x="311076" y="336827"/>
                  <a:pt x="293325" y="376767"/>
                </a:cubicBezTo>
                <a:cubicBezTo>
                  <a:pt x="284263" y="397156"/>
                  <a:pt x="283442" y="421019"/>
                  <a:pt x="272159" y="440267"/>
                </a:cubicBezTo>
                <a:cubicBezTo>
                  <a:pt x="215580" y="536786"/>
                  <a:pt x="225700" y="458875"/>
                  <a:pt x="191725" y="558800"/>
                </a:cubicBezTo>
                <a:cubicBezTo>
                  <a:pt x="174753" y="608717"/>
                  <a:pt x="161604" y="659910"/>
                  <a:pt x="149392" y="711200"/>
                </a:cubicBezTo>
                <a:cubicBezTo>
                  <a:pt x="133448" y="778164"/>
                  <a:pt x="121425" y="843334"/>
                  <a:pt x="90125" y="905934"/>
                </a:cubicBezTo>
                <a:cubicBezTo>
                  <a:pt x="75597" y="934990"/>
                  <a:pt x="53436" y="959556"/>
                  <a:pt x="35092" y="986367"/>
                </a:cubicBezTo>
                <a:cubicBezTo>
                  <a:pt x="30859" y="1006123"/>
                  <a:pt x="25609" y="1025688"/>
                  <a:pt x="22392" y="1045634"/>
                </a:cubicBezTo>
                <a:cubicBezTo>
                  <a:pt x="18546" y="1069480"/>
                  <a:pt x="16921" y="1093632"/>
                  <a:pt x="13925" y="1117600"/>
                </a:cubicBezTo>
                <a:cubicBezTo>
                  <a:pt x="11276" y="1138789"/>
                  <a:pt x="8281" y="1159933"/>
                  <a:pt x="5459" y="1181100"/>
                </a:cubicBezTo>
                <a:cubicBezTo>
                  <a:pt x="5507" y="1183268"/>
                  <a:pt x="-17587" y="1365488"/>
                  <a:pt x="30859" y="1413934"/>
                </a:cubicBezTo>
                <a:cubicBezTo>
                  <a:pt x="38123" y="1421198"/>
                  <a:pt x="50614" y="1419578"/>
                  <a:pt x="60492" y="1422400"/>
                </a:cubicBezTo>
                <a:cubicBezTo>
                  <a:pt x="64500" y="1450454"/>
                  <a:pt x="76460" y="1502680"/>
                  <a:pt x="64725" y="1532467"/>
                </a:cubicBezTo>
                <a:cubicBezTo>
                  <a:pt x="52215" y="1564222"/>
                  <a:pt x="13925" y="1621367"/>
                  <a:pt x="13925" y="1621367"/>
                </a:cubicBezTo>
                <a:cubicBezTo>
                  <a:pt x="19570" y="1648178"/>
                  <a:pt x="24013" y="1675270"/>
                  <a:pt x="30859" y="1701800"/>
                </a:cubicBezTo>
                <a:cubicBezTo>
                  <a:pt x="46601" y="1762798"/>
                  <a:pt x="71303" y="1821695"/>
                  <a:pt x="81659" y="1883834"/>
                </a:cubicBezTo>
                <a:cubicBezTo>
                  <a:pt x="84481" y="1900767"/>
                  <a:pt x="85318" y="1918154"/>
                  <a:pt x="90125" y="1934634"/>
                </a:cubicBezTo>
                <a:cubicBezTo>
                  <a:pt x="95261" y="1952245"/>
                  <a:pt x="105211" y="1968127"/>
                  <a:pt x="111292" y="1985434"/>
                </a:cubicBezTo>
                <a:cubicBezTo>
                  <a:pt x="123570" y="2020380"/>
                  <a:pt x="132881" y="2056321"/>
                  <a:pt x="145159" y="2091267"/>
                </a:cubicBezTo>
                <a:cubicBezTo>
                  <a:pt x="151240" y="2108574"/>
                  <a:pt x="161461" y="2124379"/>
                  <a:pt x="166325" y="2142067"/>
                </a:cubicBezTo>
                <a:cubicBezTo>
                  <a:pt x="177039" y="2181029"/>
                  <a:pt x="181925" y="2221399"/>
                  <a:pt x="191725" y="2260600"/>
                </a:cubicBezTo>
                <a:cubicBezTo>
                  <a:pt x="201691" y="2300465"/>
                  <a:pt x="216733" y="2339008"/>
                  <a:pt x="225592" y="2379134"/>
                </a:cubicBezTo>
                <a:cubicBezTo>
                  <a:pt x="240748" y="2447782"/>
                  <a:pt x="236955" y="2521549"/>
                  <a:pt x="263692" y="2586567"/>
                </a:cubicBezTo>
                <a:cubicBezTo>
                  <a:pt x="300047" y="2674976"/>
                  <a:pt x="362222" y="2750406"/>
                  <a:pt x="411859" y="2832100"/>
                </a:cubicBezTo>
                <a:cubicBezTo>
                  <a:pt x="429956" y="2861885"/>
                  <a:pt x="451306" y="2889827"/>
                  <a:pt x="466892" y="2921000"/>
                </a:cubicBezTo>
                <a:cubicBezTo>
                  <a:pt x="476770" y="2940756"/>
                  <a:pt x="484756" y="2961576"/>
                  <a:pt x="496525" y="2980267"/>
                </a:cubicBezTo>
                <a:cubicBezTo>
                  <a:pt x="508856" y="2999852"/>
                  <a:pt x="525407" y="3016467"/>
                  <a:pt x="538859" y="3035300"/>
                </a:cubicBezTo>
                <a:cubicBezTo>
                  <a:pt x="634714" y="3169497"/>
                  <a:pt x="614497" y="3161739"/>
                  <a:pt x="737825" y="3285067"/>
                </a:cubicBezTo>
                <a:cubicBezTo>
                  <a:pt x="752792" y="3300034"/>
                  <a:pt x="772209" y="3309805"/>
                  <a:pt x="788625" y="3323167"/>
                </a:cubicBezTo>
                <a:cubicBezTo>
                  <a:pt x="854498" y="3376785"/>
                  <a:pt x="957875" y="3474048"/>
                  <a:pt x="1038392" y="3513667"/>
                </a:cubicBezTo>
                <a:cubicBezTo>
                  <a:pt x="1085239" y="3536719"/>
                  <a:pt x="1137567" y="3546417"/>
                  <a:pt x="1186559" y="3564467"/>
                </a:cubicBezTo>
                <a:cubicBezTo>
                  <a:pt x="1418184" y="3649802"/>
                  <a:pt x="1124215" y="3548651"/>
                  <a:pt x="1393992" y="3657600"/>
                </a:cubicBezTo>
                <a:cubicBezTo>
                  <a:pt x="1428337" y="3671470"/>
                  <a:pt x="1464547" y="3680178"/>
                  <a:pt x="1499825" y="3691467"/>
                </a:cubicBezTo>
                <a:cubicBezTo>
                  <a:pt x="1509703" y="3708400"/>
                  <a:pt x="1516997" y="3727134"/>
                  <a:pt x="1529459" y="3742267"/>
                </a:cubicBezTo>
                <a:cubicBezTo>
                  <a:pt x="1537176" y="3751637"/>
                  <a:pt x="1549767" y="3755663"/>
                  <a:pt x="1559092" y="3763434"/>
                </a:cubicBezTo>
                <a:cubicBezTo>
                  <a:pt x="1566757" y="3769822"/>
                  <a:pt x="1571435" y="3779943"/>
                  <a:pt x="1580259" y="3784600"/>
                </a:cubicBezTo>
                <a:cubicBezTo>
                  <a:pt x="1688219" y="3841579"/>
                  <a:pt x="1691222" y="3838236"/>
                  <a:pt x="1787692" y="3865034"/>
                </a:cubicBezTo>
                <a:cubicBezTo>
                  <a:pt x="1804625" y="3880556"/>
                  <a:pt x="1818412" y="3900444"/>
                  <a:pt x="1838492" y="3911600"/>
                </a:cubicBezTo>
                <a:cubicBezTo>
                  <a:pt x="1857642" y="3922239"/>
                  <a:pt x="1881324" y="3921272"/>
                  <a:pt x="1901992" y="3928534"/>
                </a:cubicBezTo>
                <a:cubicBezTo>
                  <a:pt x="1933637" y="3939653"/>
                  <a:pt x="1965569" y="3950775"/>
                  <a:pt x="1995125" y="3966634"/>
                </a:cubicBezTo>
                <a:cubicBezTo>
                  <a:pt x="2023751" y="3981994"/>
                  <a:pt x="2045618" y="4009060"/>
                  <a:pt x="2075559" y="4021667"/>
                </a:cubicBezTo>
                <a:cubicBezTo>
                  <a:pt x="2127008" y="4043330"/>
                  <a:pt x="2182056" y="4055573"/>
                  <a:pt x="2236425" y="4068234"/>
                </a:cubicBezTo>
                <a:cubicBezTo>
                  <a:pt x="2343066" y="4093068"/>
                  <a:pt x="2371826" y="4082864"/>
                  <a:pt x="2460792" y="4114800"/>
                </a:cubicBezTo>
                <a:cubicBezTo>
                  <a:pt x="2491136" y="4125693"/>
                  <a:pt x="2518992" y="4143053"/>
                  <a:pt x="2549692" y="4152900"/>
                </a:cubicBezTo>
                <a:cubicBezTo>
                  <a:pt x="2594013" y="4167116"/>
                  <a:pt x="2640221" y="4174641"/>
                  <a:pt x="2685159" y="4186767"/>
                </a:cubicBezTo>
                <a:cubicBezTo>
                  <a:pt x="2729610" y="4198762"/>
                  <a:pt x="2800281" y="4223477"/>
                  <a:pt x="2854492" y="4233334"/>
                </a:cubicBezTo>
                <a:cubicBezTo>
                  <a:pt x="2903793" y="4242298"/>
                  <a:pt x="2953036" y="4251769"/>
                  <a:pt x="3002659" y="4258734"/>
                </a:cubicBezTo>
                <a:cubicBezTo>
                  <a:pt x="3113936" y="4274352"/>
                  <a:pt x="3226202" y="4282904"/>
                  <a:pt x="3337092" y="4301067"/>
                </a:cubicBezTo>
                <a:cubicBezTo>
                  <a:pt x="3390119" y="4309752"/>
                  <a:pt x="3441662" y="4325874"/>
                  <a:pt x="3493725" y="4339167"/>
                </a:cubicBezTo>
                <a:cubicBezTo>
                  <a:pt x="3508000" y="4342812"/>
                  <a:pt x="3521530" y="4349428"/>
                  <a:pt x="3536059" y="4351867"/>
                </a:cubicBezTo>
                <a:cubicBezTo>
                  <a:pt x="3723441" y="4383316"/>
                  <a:pt x="3915504" y="4391811"/>
                  <a:pt x="4099092" y="4440767"/>
                </a:cubicBezTo>
                <a:cubicBezTo>
                  <a:pt x="4120259" y="4446411"/>
                  <a:pt x="4140871" y="4454856"/>
                  <a:pt x="4162592" y="4457700"/>
                </a:cubicBezTo>
                <a:cubicBezTo>
                  <a:pt x="4502485" y="4502210"/>
                  <a:pt x="4591554" y="4490593"/>
                  <a:pt x="4988092" y="4500034"/>
                </a:cubicBezTo>
                <a:cubicBezTo>
                  <a:pt x="5380748" y="4573240"/>
                  <a:pt x="5153173" y="4547422"/>
                  <a:pt x="5673892" y="4542367"/>
                </a:cubicBezTo>
                <a:cubicBezTo>
                  <a:pt x="5895292" y="4520941"/>
                  <a:pt x="5715633" y="4527902"/>
                  <a:pt x="5953292" y="4550834"/>
                </a:cubicBezTo>
                <a:cubicBezTo>
                  <a:pt x="6130267" y="4567911"/>
                  <a:pt x="6320236" y="4578185"/>
                  <a:pt x="6499392" y="4588934"/>
                </a:cubicBezTo>
                <a:cubicBezTo>
                  <a:pt x="6571359" y="4586112"/>
                  <a:pt x="6643430" y="4585258"/>
                  <a:pt x="6715292" y="4580467"/>
                </a:cubicBezTo>
                <a:cubicBezTo>
                  <a:pt x="6728273" y="4579602"/>
                  <a:pt x="6740430" y="4573117"/>
                  <a:pt x="6753392" y="4572000"/>
                </a:cubicBezTo>
                <a:cubicBezTo>
                  <a:pt x="6870463" y="4561908"/>
                  <a:pt x="7041697" y="4555859"/>
                  <a:pt x="7159792" y="4550834"/>
                </a:cubicBezTo>
                <a:cubicBezTo>
                  <a:pt x="7162614" y="4546601"/>
                  <a:pt x="7164396" y="4541445"/>
                  <a:pt x="7168259" y="4538134"/>
                </a:cubicBezTo>
                <a:cubicBezTo>
                  <a:pt x="7233775" y="4481977"/>
                  <a:pt x="7219516" y="4499939"/>
                  <a:pt x="7320659" y="4478867"/>
                </a:cubicBezTo>
                <a:cubicBezTo>
                  <a:pt x="7377103" y="4445000"/>
                  <a:pt x="7448872" y="4428668"/>
                  <a:pt x="7489992" y="4377267"/>
                </a:cubicBezTo>
                <a:cubicBezTo>
                  <a:pt x="7531330" y="4325592"/>
                  <a:pt x="7488146" y="4383430"/>
                  <a:pt x="7545025" y="4267200"/>
                </a:cubicBezTo>
                <a:cubicBezTo>
                  <a:pt x="7591454" y="4172324"/>
                  <a:pt x="7608664" y="4150264"/>
                  <a:pt x="7663559" y="4064000"/>
                </a:cubicBezTo>
                <a:cubicBezTo>
                  <a:pt x="7676909" y="4017273"/>
                  <a:pt x="7701660" y="3912702"/>
                  <a:pt x="7731292" y="3865034"/>
                </a:cubicBezTo>
                <a:cubicBezTo>
                  <a:pt x="7748747" y="3836954"/>
                  <a:pt x="7773625" y="3814234"/>
                  <a:pt x="7794792" y="3788834"/>
                </a:cubicBezTo>
                <a:cubicBezTo>
                  <a:pt x="7803259" y="3766256"/>
                  <a:pt x="7812270" y="3743875"/>
                  <a:pt x="7820192" y="3721100"/>
                </a:cubicBezTo>
                <a:cubicBezTo>
                  <a:pt x="7823567" y="3711397"/>
                  <a:pt x="7822656" y="3699804"/>
                  <a:pt x="7828659" y="3691467"/>
                </a:cubicBezTo>
                <a:cubicBezTo>
                  <a:pt x="7848516" y="3663888"/>
                  <a:pt x="7876002" y="3642454"/>
                  <a:pt x="7896392" y="3615267"/>
                </a:cubicBezTo>
                <a:cubicBezTo>
                  <a:pt x="7907937" y="3599874"/>
                  <a:pt x="7987981" y="3481081"/>
                  <a:pt x="8002225" y="3441700"/>
                </a:cubicBezTo>
                <a:cubicBezTo>
                  <a:pt x="8055104" y="3295506"/>
                  <a:pt x="8027262" y="3333896"/>
                  <a:pt x="8061492" y="3200400"/>
                </a:cubicBezTo>
                <a:cubicBezTo>
                  <a:pt x="8066702" y="3180080"/>
                  <a:pt x="8075603" y="3160889"/>
                  <a:pt x="8082659" y="3141134"/>
                </a:cubicBezTo>
                <a:cubicBezTo>
                  <a:pt x="8086892" y="3101623"/>
                  <a:pt x="8092528" y="3062236"/>
                  <a:pt x="8095359" y="3022600"/>
                </a:cubicBezTo>
                <a:cubicBezTo>
                  <a:pt x="8125310" y="2603274"/>
                  <a:pt x="8095880" y="2790863"/>
                  <a:pt x="8124992" y="2616200"/>
                </a:cubicBezTo>
                <a:cubicBezTo>
                  <a:pt x="8129225" y="2562578"/>
                  <a:pt x="8133150" y="2508931"/>
                  <a:pt x="8137692" y="2455334"/>
                </a:cubicBezTo>
                <a:cubicBezTo>
                  <a:pt x="8140206" y="2425673"/>
                  <a:pt x="8145257" y="2396188"/>
                  <a:pt x="8146159" y="2366434"/>
                </a:cubicBezTo>
                <a:cubicBezTo>
                  <a:pt x="8147444" y="2324026"/>
                  <a:pt x="8140558" y="2315870"/>
                  <a:pt x="8133459" y="2277534"/>
                </a:cubicBezTo>
                <a:cubicBezTo>
                  <a:pt x="8128770" y="2252214"/>
                  <a:pt x="8124992" y="2226734"/>
                  <a:pt x="8120759" y="2201334"/>
                </a:cubicBezTo>
                <a:cubicBezTo>
                  <a:pt x="8122170" y="2137834"/>
                  <a:pt x="8117424" y="2073897"/>
                  <a:pt x="8124992" y="2010834"/>
                </a:cubicBezTo>
                <a:cubicBezTo>
                  <a:pt x="8126181" y="2000927"/>
                  <a:pt x="8141697" y="1998592"/>
                  <a:pt x="8146159" y="1989667"/>
                </a:cubicBezTo>
                <a:cubicBezTo>
                  <a:pt x="8149511" y="1982964"/>
                  <a:pt x="8184891" y="1890869"/>
                  <a:pt x="8192725" y="1862667"/>
                </a:cubicBezTo>
                <a:cubicBezTo>
                  <a:pt x="8196207" y="1850132"/>
                  <a:pt x="8197078" y="1836909"/>
                  <a:pt x="8201192" y="1824567"/>
                </a:cubicBezTo>
                <a:cubicBezTo>
                  <a:pt x="8206993" y="1807164"/>
                  <a:pt x="8216558" y="1791170"/>
                  <a:pt x="8222359" y="1773767"/>
                </a:cubicBezTo>
                <a:cubicBezTo>
                  <a:pt x="8226473" y="1761425"/>
                  <a:pt x="8225756" y="1747649"/>
                  <a:pt x="8230825" y="1735667"/>
                </a:cubicBezTo>
                <a:cubicBezTo>
                  <a:pt x="8241401" y="1710669"/>
                  <a:pt x="8258045" y="1688568"/>
                  <a:pt x="8268925" y="1663700"/>
                </a:cubicBezTo>
                <a:cubicBezTo>
                  <a:pt x="8277868" y="1643259"/>
                  <a:pt x="8290092" y="1600200"/>
                  <a:pt x="8290092" y="1600200"/>
                </a:cubicBezTo>
                <a:cubicBezTo>
                  <a:pt x="8303352" y="1514009"/>
                  <a:pt x="8313236" y="1503976"/>
                  <a:pt x="8302792" y="1430867"/>
                </a:cubicBezTo>
                <a:cubicBezTo>
                  <a:pt x="8299926" y="1410803"/>
                  <a:pt x="8289737" y="1384494"/>
                  <a:pt x="8273159" y="1371600"/>
                </a:cubicBezTo>
                <a:cubicBezTo>
                  <a:pt x="8268703" y="1368134"/>
                  <a:pt x="8266809" y="1412522"/>
                  <a:pt x="8251992" y="1397000"/>
                </a:cubicBezTo>
                <a:close/>
              </a:path>
            </a:pathLst>
          </a:cu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 descr="A house on a hill&#10;&#10;AI-generated content may be incorrect.">
            <a:extLst>
              <a:ext uri="{FF2B5EF4-FFF2-40B4-BE49-F238E27FC236}">
                <a16:creationId xmlns:a16="http://schemas.microsoft.com/office/drawing/2014/main" id="{0DE2BB6A-A999-36A3-DEB8-4E98BEDDE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05"/>
            <a:ext cx="3962604" cy="26417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2ADA94-E82F-3A61-6D38-DA3CDD5D1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9109591" y="3170311"/>
            <a:ext cx="2650031" cy="22293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B7AC692-0716-055B-33AE-20797F3D6FDC}"/>
              </a:ext>
            </a:extLst>
          </p:cNvPr>
          <p:cNvSpPr/>
          <p:nvPr/>
        </p:nvSpPr>
        <p:spPr>
          <a:xfrm>
            <a:off x="5835127" y="4776582"/>
            <a:ext cx="985446" cy="5828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utoShape 2" descr="Uploaded image preview">
            <a:extLst>
              <a:ext uri="{FF2B5EF4-FFF2-40B4-BE49-F238E27FC236}">
                <a16:creationId xmlns:a16="http://schemas.microsoft.com/office/drawing/2014/main" id="{5244B216-FB08-BAB2-0366-D9B404FAF3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05700" y="36703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4" descr="Uploaded image preview">
            <a:extLst>
              <a:ext uri="{FF2B5EF4-FFF2-40B4-BE49-F238E27FC236}">
                <a16:creationId xmlns:a16="http://schemas.microsoft.com/office/drawing/2014/main" id="{20B131D6-0FB9-DA52-A233-3A181DE245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58100" y="38227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 descr="A pool with a beach view&#10;&#10;AI-generated content may be incorrect.">
            <a:extLst>
              <a:ext uri="{FF2B5EF4-FFF2-40B4-BE49-F238E27FC236}">
                <a16:creationId xmlns:a16="http://schemas.microsoft.com/office/drawing/2014/main" id="{2E70B9FE-B6EC-82D8-3F71-1B4D9163B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42" y="68888"/>
            <a:ext cx="1680633" cy="11204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4F69291-FCF5-1767-AA39-AA7D34B5E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6804" y="750358"/>
            <a:ext cx="3482958" cy="112853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00A3C28-1088-F288-61C2-0CAD026E315A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028283" y="1878892"/>
            <a:ext cx="34451" cy="12343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1FD6C91-AAF7-38D1-E4AF-DD8E8AA31C75}"/>
              </a:ext>
            </a:extLst>
          </p:cNvPr>
          <p:cNvSpPr txBox="1"/>
          <p:nvPr/>
        </p:nvSpPr>
        <p:spPr>
          <a:xfrm>
            <a:off x="9791169" y="381026"/>
            <a:ext cx="23679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FullConcept00.png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183A06-640D-580F-FDC0-8D65728C57CB}"/>
              </a:ext>
            </a:extLst>
          </p:cNvPr>
          <p:cNvSpPr txBox="1"/>
          <p:nvPr/>
        </p:nvSpPr>
        <p:spPr>
          <a:xfrm>
            <a:off x="5651500" y="1117692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Pool01.png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4045A4-FB72-0880-E7E1-C5567A88DD88}"/>
              </a:ext>
            </a:extLst>
          </p:cNvPr>
          <p:cNvSpPr txBox="1"/>
          <p:nvPr/>
        </p:nvSpPr>
        <p:spPr>
          <a:xfrm>
            <a:off x="1629985" y="4708660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Bar08. </a:t>
            </a:r>
            <a:r>
              <a:rPr lang="en-US" dirty="0" err="1"/>
              <a:t>png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DDC0EF-28CC-7F49-C3B0-17B28B9F44CE}"/>
              </a:ext>
            </a:extLst>
          </p:cNvPr>
          <p:cNvSpPr txBox="1"/>
          <p:nvPr/>
        </p:nvSpPr>
        <p:spPr>
          <a:xfrm>
            <a:off x="0" y="2539932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MountainProfile02. </a:t>
            </a:r>
            <a:r>
              <a:rPr lang="en-US" dirty="0" err="1"/>
              <a:t>png</a:t>
            </a:r>
            <a:endParaRPr lang="en-US" dirty="0"/>
          </a:p>
        </p:txBody>
      </p:sp>
      <p:pic>
        <p:nvPicPr>
          <p:cNvPr id="3" name="Picture 2" descr="A drawing of a room&#10;&#10;AI-generated content may be incorrect.">
            <a:extLst>
              <a:ext uri="{FF2B5EF4-FFF2-40B4-BE49-F238E27FC236}">
                <a16:creationId xmlns:a16="http://schemas.microsoft.com/office/drawing/2014/main" id="{C72857DC-061F-2DB0-0A58-335EDB0CAF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746" y="4981251"/>
            <a:ext cx="3464038" cy="18107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0B8598-31A4-0649-D97E-57EC42D121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7979" y="3761199"/>
            <a:ext cx="2336249" cy="1557499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574DD4-09EE-453B-AE4F-42EEC2B59C51}"/>
              </a:ext>
            </a:extLst>
          </p:cNvPr>
          <p:cNvCxnSpPr>
            <a:cxnSpLocks/>
          </p:cNvCxnSpPr>
          <p:nvPr/>
        </p:nvCxnSpPr>
        <p:spPr>
          <a:xfrm flipV="1">
            <a:off x="4402667" y="4796585"/>
            <a:ext cx="1147233" cy="5628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25FAF84-7186-5B2B-6289-C38D6D5DFEAD}"/>
              </a:ext>
            </a:extLst>
          </p:cNvPr>
          <p:cNvCxnSpPr>
            <a:cxnSpLocks/>
          </p:cNvCxnSpPr>
          <p:nvPr/>
        </p:nvCxnSpPr>
        <p:spPr>
          <a:xfrm>
            <a:off x="6205536" y="1444274"/>
            <a:ext cx="1757364" cy="28407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613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D5A0F5-DA7A-0AD6-2287-B7E51B61E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04181" y="1153655"/>
            <a:ext cx="6901930" cy="45946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C1F6BB-10B1-7DE3-210C-ABFFA3684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121" y="2708297"/>
            <a:ext cx="968179" cy="9532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6F8A3A-2608-E303-DF01-F97FCEE8D112}"/>
              </a:ext>
            </a:extLst>
          </p:cNvPr>
          <p:cNvSpPr/>
          <p:nvPr/>
        </p:nvSpPr>
        <p:spPr>
          <a:xfrm rot="16200000">
            <a:off x="2955931" y="429371"/>
            <a:ext cx="1116000" cy="2232000"/>
          </a:xfrm>
          <a:prstGeom prst="rect">
            <a:avLst/>
          </a:prstGeom>
          <a:solidFill>
            <a:srgbClr val="C1E5F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F78F0C-A3A5-BC10-9BEB-F141F179D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543" y="2070099"/>
            <a:ext cx="1463494" cy="5614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815EEE-34C0-5F90-4925-26D906BB1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873" y="987370"/>
            <a:ext cx="2333484" cy="11484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828FF7-1E00-AE23-7D68-D925E51D3D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290" y="2631514"/>
            <a:ext cx="1207831" cy="68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36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12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>University of Hawaii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Camilo Mora</dc:creator>
  <cp:lastModifiedBy>Camilo Mora</cp:lastModifiedBy>
  <cp:revision>5</cp:revision>
  <dcterms:created xsi:type="dcterms:W3CDTF">2026-01-27T05:17:53Z</dcterms:created>
  <dcterms:modified xsi:type="dcterms:W3CDTF">2026-02-03T22:06:26Z</dcterms:modified>
</cp:coreProperties>
</file>

<file path=docProps/thumbnail.jpeg>
</file>